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1" r:id="rId2"/>
    <p:sldId id="267" r:id="rId3"/>
    <p:sldId id="273" r:id="rId4"/>
    <p:sldId id="266" r:id="rId5"/>
    <p:sldId id="268" r:id="rId6"/>
    <p:sldId id="274" r:id="rId7"/>
    <p:sldId id="275" r:id="rId8"/>
    <p:sldId id="27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馮彬" initials="馮彬" lastIdx="1" clrIdx="0">
    <p:extLst>
      <p:ext uri="{19B8F6BF-5375-455C-9EA6-DF929625EA0E}">
        <p15:presenceInfo xmlns:p15="http://schemas.microsoft.com/office/powerpoint/2012/main" userId="7cf10f3bf107f354" providerId="Windows Live"/>
      </p:ext>
    </p:extLst>
  </p:cmAuthor>
  <p:cmAuthor id="2" name="Feng, Bin" initials="FB" lastIdx="1" clrIdx="1">
    <p:extLst>
      <p:ext uri="{19B8F6BF-5375-455C-9EA6-DF929625EA0E}">
        <p15:presenceInfo xmlns:p15="http://schemas.microsoft.com/office/powerpoint/2012/main" userId="S-1-5-21-4187288648-2173627971-3328290698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84A26"/>
    <a:srgbClr val="F52403"/>
    <a:srgbClr val="4744E4"/>
    <a:srgbClr val="FAC470"/>
    <a:srgbClr val="494949"/>
    <a:srgbClr val="FF0D00"/>
    <a:srgbClr val="E33230"/>
    <a:srgbClr val="4742D4"/>
    <a:srgbClr val="E63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0" autoAdjust="0"/>
    <p:restoredTop sz="94830" autoAdjust="0"/>
  </p:normalViewPr>
  <p:slideViewPr>
    <p:cSldViewPr snapToGrid="0">
      <p:cViewPr varScale="1">
        <p:scale>
          <a:sx n="121" d="100"/>
          <a:sy n="121" d="100"/>
        </p:scale>
        <p:origin x="176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31" d="100"/>
          <a:sy n="131" d="100"/>
        </p:scale>
        <p:origin x="41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6751C-F863-4AB7-BFCC-A69EBD0CB6E7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18ACD-4022-4B2C-84C3-A2B1E288A7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2396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26571-6BBA-4313-89AD-67CDB92B6AC1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0710A-45A2-4B41-894F-00D97F621C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5828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0710A-45A2-4B41-894F-00D97F621CD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02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0710A-45A2-4B41-894F-00D97F621CD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167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1271847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9"/>
          <p:cNvSpPr/>
          <p:nvPr userDrawn="1"/>
        </p:nvSpPr>
        <p:spPr>
          <a:xfrm>
            <a:off x="0" y="1335572"/>
            <a:ext cx="9144000" cy="547228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BCCCB-4DC8-4760-84F4-A72FBD3C22ED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Group Meeting Presentation</a:t>
            </a:r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FED6A18-6A64-47AD-84E9-1B59910C9C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374" y="299259"/>
            <a:ext cx="970559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8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29B6-4A95-470C-8213-EF090C2521B5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0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A157-CAFE-42C3-B1D5-31BAB3FFC042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5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04000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562045"/>
            <a:ext cx="9144000" cy="432000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F81A5F-34E0-4F90-8FD3-707C6E2AF6C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480424-4C17-4221-9893-626DECF4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667" y="133262"/>
            <a:ext cx="537711" cy="7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9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C0AAC-C4D7-4480-8918-339E8D7362F3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84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402A4-40E1-4E2C-8B6E-BBD08C96D4F0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34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BD7D-0CC5-46FE-A710-0921F6E50522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0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9FE6-6D71-4BE1-837C-F4E8435E96DE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03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1BBAC-6A0C-46A5-AFE8-65E8104AE22D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738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B4EA6-DCA8-4CA0-B70E-5ADA6AE3296D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713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6FC4-4F10-425C-95F6-B55FB7FEBEC7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70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E2757-CE37-4261-A334-0DD91C52C11F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5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5803" y="2704588"/>
            <a:ext cx="811239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ballast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</a:p>
          <a:p>
            <a:pPr algn="ctr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 Feng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B4AB8-4A47-47A2-B32C-947DC5DA889C}" type="datetime1">
              <a:rPr lang="en-US" altLang="zh-CN" smtClean="0"/>
              <a:t>9/3/19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47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A6108-180A-AA42-8ADD-176BDFFFA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F2518-8B63-5945-89B4-74BB24324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35DA1-7783-0A4A-9273-74E128BC8A14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Movement Only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23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E617A3-7A4F-B54C-8FC4-FC455DBBC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A98F15-D9A7-3A40-948B-DFDBCFAC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162E2C-5AA4-E647-9205-5C9127CAC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12" b="89785" l="4940" r="91722">
                        <a14:foregroundMark x1="4973" y1="82930" x2="8712" y2="78091"/>
                        <a14:foregroundMark x1="91722" y1="77554" x2="88718" y2="76075"/>
                      </a14:backgroundRemoval>
                    </a14:imgEffect>
                  </a14:imgLayer>
                </a14:imgProps>
              </a:ext>
            </a:extLst>
          </a:blip>
          <a:srcRect l="3709" t="26631" r="3837" b="11864"/>
          <a:stretch/>
        </p:blipFill>
        <p:spPr>
          <a:xfrm>
            <a:off x="1512834" y="1136457"/>
            <a:ext cx="5970531" cy="9863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B0BFC3-B932-F84D-BF4B-9EC49B792578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F33DAB-5DA8-104F-A891-3E2919E5E0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6792" r="93467">
                        <a14:foregroundMark x1="6824" y1="75273" x2="13001" y2="76727"/>
                        <a14:foregroundMark x1="90686" y1="74545" x2="88163" y2="71818"/>
                        <a14:foregroundMark x1="93467" y1="77455" x2="93467" y2="77455"/>
                      </a14:backgroundRemoval>
                    </a14:imgEffect>
                  </a14:imgLayer>
                </a14:imgProps>
              </a:ext>
            </a:extLst>
          </a:blip>
          <a:srcRect l="3594" t="16890" r="3683"/>
          <a:stretch/>
        </p:blipFill>
        <p:spPr>
          <a:xfrm>
            <a:off x="1498249" y="2542647"/>
            <a:ext cx="6009900" cy="9581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405109-5F1C-D849-8F1C-5BAE93DAE0ED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54D8D-0A20-5340-94F4-623FFFF49EDC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Movement Only Clustering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D3E019-2001-F34A-9274-93EFC6CEE54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07" b="89927" l="6263" r="94642">
                        <a14:foregroundMark x1="6263" y1="85897" x2="13061" y2="81502"/>
                        <a14:foregroundMark x1="94642" y1="85165" x2="91393" y2="83700"/>
                      </a14:backgroundRemoval>
                    </a14:imgEffect>
                  </a14:imgLayer>
                </a14:imgProps>
              </a:ext>
            </a:extLst>
          </a:blip>
          <a:srcRect l="1855" t="21317" r="1791"/>
          <a:stretch/>
        </p:blipFill>
        <p:spPr>
          <a:xfrm>
            <a:off x="1458881" y="3722467"/>
            <a:ext cx="6024485" cy="8995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EF71F9-D52D-FE41-AF07-103C5DEB0BB8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B9B273-9B92-4641-B913-822F8E720D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869" r="96734">
                        <a14:foregroundMark x1="5525" y1="80204" x2="12231" y2="79388"/>
                        <a14:foregroundMark x1="869" y1="82449" x2="2606" y2="83265"/>
                        <a14:foregroundMark x1="92738" y1="74694" x2="88186" y2="71633"/>
                        <a14:foregroundMark x1="96734" y1="77755" x2="96734" y2="777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8881" y="4986564"/>
            <a:ext cx="6226234" cy="106006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536B714-6E75-A14A-8F1B-9A6BC2CB54FA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12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23E5A4-11EE-364B-98C6-A7A521549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3ED839-97BA-5041-A042-5211AB456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AA86BB-8405-244E-8F27-0A378B56FAAC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 Only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021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7A50B-02E9-6540-9828-995DB3179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186D35-06D5-5B44-9F80-41F3FFC24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E4A52D-EA6B-C040-A406-6E4BA48025A1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Only Clustering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6BCE62-2598-8940-AE53-6CEBA5970206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03B23F-EDB0-8E4A-9413-43E1D101E4E0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B52BE5-550D-3A4E-B517-C3DC5C8DE281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A43EDA-D23D-EE46-ABAC-1EBB3AF8D373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CF8E237-33CD-BA4F-966F-F9B0456BC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17" r="1241"/>
          <a:stretch/>
        </p:blipFill>
        <p:spPr>
          <a:xfrm>
            <a:off x="1463914" y="1189340"/>
            <a:ext cx="6216172" cy="90801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B1B165-43EF-DF4C-80D8-3DD8490A3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18445" r="2453" b="17259"/>
          <a:stretch/>
        </p:blipFill>
        <p:spPr>
          <a:xfrm>
            <a:off x="1579836" y="2461313"/>
            <a:ext cx="6100250" cy="8246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BDDF435-7105-1A4D-9E34-47196C09B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75" r="1745"/>
          <a:stretch/>
        </p:blipFill>
        <p:spPr>
          <a:xfrm>
            <a:off x="1463914" y="3782551"/>
            <a:ext cx="6216172" cy="84197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D25602-6D7D-2340-97AB-464F82F5602B}"/>
              </a:ext>
            </a:extLst>
          </p:cNvPr>
          <p:cNvSpPr txBox="1"/>
          <p:nvPr/>
        </p:nvSpPr>
        <p:spPr>
          <a:xfrm>
            <a:off x="845428" y="553096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Bugs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D7DC160-020F-0B4F-B568-882BDCFF28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2" t="17949" r="1880" b="5661"/>
          <a:stretch/>
        </p:blipFill>
        <p:spPr>
          <a:xfrm>
            <a:off x="1672787" y="5055380"/>
            <a:ext cx="5914348" cy="90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789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75A5CF-F785-5D4E-A14C-FDCF5F520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EA1A1E-A5BF-6C49-A264-879EBC812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3CAE1-EE73-4D49-AF5C-3D46AB9AF457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Only Clustering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9169B1-F161-A142-9AF8-917CE498C39C}"/>
              </a:ext>
            </a:extLst>
          </p:cNvPr>
          <p:cNvSpPr txBox="1"/>
          <p:nvPr/>
        </p:nvSpPr>
        <p:spPr>
          <a:xfrm>
            <a:off x="845428" y="553096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Without Bugs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8E59E2-5B81-3D4F-A898-A3C496CE3EB1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E6C682-9AA7-4640-A629-40131DA6F010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725600-141E-814B-A0F9-2E60C4DC354A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85D457-2D4F-DB4D-9477-C9B85B36C793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7B36E6-D15F-DA43-BF80-50A1FD050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506" y="1148835"/>
            <a:ext cx="5833144" cy="9844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E29680-741E-0043-BF03-34665A5D8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428" y="2432485"/>
            <a:ext cx="5833144" cy="8638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A82584-80DC-8543-89AF-3030DCDB5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06" y="3641563"/>
            <a:ext cx="5833145" cy="998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23BC46-0888-FF41-B3AA-02242AA35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3505" y="5053858"/>
            <a:ext cx="5833145" cy="96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08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0F22A0-5CC9-E047-9EFD-820796E85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028299-D9EC-0342-813C-7DC5DE28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DA9BC7-1D92-E74D-A75E-606BBD2552B2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 + Movement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71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CABE1E-B73E-204B-8678-D3FF4FCE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28AFE0-3B89-9541-8570-652850FA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CC1515-C8C6-D544-B7A5-50BC5321A172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406A7E-BE92-5845-821A-3EA40C4D35B7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BF82BF-94B4-0C4C-81F4-F9D87109377B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36A761-7C1F-074D-9842-A0EABEFD58C5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EF2AD3-1244-BF42-99DE-E7661C788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006" y="1114524"/>
            <a:ext cx="5827987" cy="9938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6D5679-7AB9-B94B-B0B8-615F5DDB8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006" y="2378578"/>
            <a:ext cx="5827987" cy="9593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EE5322-29FD-F249-BA64-7E2326CEA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8006" y="3651663"/>
            <a:ext cx="5827987" cy="978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C0C5F-5FB2-7447-855F-4F40370EB9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8006" y="5126804"/>
            <a:ext cx="5827987" cy="8325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47663D-01AF-A748-A798-0B5D8211C27B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+ Movement Clustering</a:t>
            </a:r>
          </a:p>
        </p:txBody>
      </p:sp>
    </p:spTree>
    <p:extLst>
      <p:ext uri="{BB962C8B-B14F-4D97-AF65-F5344CB8AC3E}">
        <p14:creationId xmlns:p14="http://schemas.microsoft.com/office/powerpoint/2010/main" val="55300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5240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IUC_CEE.potx" id="{946E7915-CD84-4D1A-8067-4D9F5A153E3C}" vid="{3B2C534A-9D13-4B95-B3CB-5366479AE8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UIUC_CEE</Template>
  <TotalTime>6650</TotalTime>
  <Words>109</Words>
  <Application>Microsoft Macintosh PowerPoint</Application>
  <PresentationFormat>On-screen Show (4:3)</PresentationFormat>
  <Paragraphs>45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馮彬</dc:creator>
  <cp:lastModifiedBy>Feng, Bin</cp:lastModifiedBy>
  <cp:revision>2085</cp:revision>
  <dcterms:created xsi:type="dcterms:W3CDTF">2017-02-22T17:45:01Z</dcterms:created>
  <dcterms:modified xsi:type="dcterms:W3CDTF">2019-09-04T04:16:15Z</dcterms:modified>
</cp:coreProperties>
</file>

<file path=docProps/thumbnail.jpeg>
</file>